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500043"/>
            <a:ext cx="5200632" cy="785818"/>
          </a:xfrm>
        </p:spPr>
        <p:txBody>
          <a:bodyPr/>
          <a:lstStyle/>
          <a:p>
            <a:r>
              <a:rPr lang="ru-RU" sz="3200" dirty="0" smtClean="0"/>
              <a:t>Владимир </a:t>
            </a:r>
            <a:r>
              <a:rPr lang="ru-RU" sz="3200" dirty="0" err="1" smtClean="0"/>
              <a:t>маяковский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500174"/>
            <a:ext cx="2643206" cy="352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428992" y="5214950"/>
            <a:ext cx="5200632" cy="1285884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Плаксина Г.А.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Учитель русского языка и литературы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МБОУ «</a:t>
            </a:r>
            <a:r>
              <a:rPr kumimoji="0" lang="ru-RU" b="1" i="0" u="none" strike="noStrike" kern="1200" cap="all" spc="0" normalizeH="0" baseline="0" noProof="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Жанаталапская</a:t>
            </a:r>
            <a:r>
              <a:rPr kumimoji="0" lang="ru-RU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ООШ»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all" spc="0" normalizeH="0" baseline="0" noProof="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беляевский</a:t>
            </a:r>
            <a:r>
              <a:rPr kumimoji="0" lang="ru-RU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район</a:t>
            </a:r>
            <a:endParaRPr kumimoji="0" lang="ru-RU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57818" y="1857364"/>
            <a:ext cx="3429000" cy="1920240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Крошка сын</a:t>
            </a:r>
          </a:p>
          <a:p>
            <a:r>
              <a:rPr lang="ru-RU" sz="2800" dirty="0" smtClean="0"/>
              <a:t>к отцу пришел,</a:t>
            </a:r>
          </a:p>
          <a:p>
            <a:r>
              <a:rPr lang="ru-RU" sz="2800" dirty="0" smtClean="0"/>
              <a:t>и спросила Кроха:</a:t>
            </a:r>
          </a:p>
          <a:p>
            <a:r>
              <a:rPr lang="ru-RU" sz="2800" dirty="0" smtClean="0"/>
              <a:t>- Что такое хорошо</a:t>
            </a:r>
          </a:p>
          <a:p>
            <a:r>
              <a:rPr lang="ru-RU" sz="2800" dirty="0" smtClean="0"/>
              <a:t>и что такое  плохо?</a:t>
            </a:r>
          </a:p>
          <a:p>
            <a:endParaRPr lang="ru-RU" dirty="0"/>
          </a:p>
        </p:txBody>
      </p:sp>
      <p:pic>
        <p:nvPicPr>
          <p:cNvPr id="5" name="Рисунок 4" descr="i_092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200" b="14200"/>
          <a:stretch>
            <a:fillRect/>
          </a:stretch>
        </p:blipFill>
        <p:spPr>
          <a:xfrm>
            <a:off x="642910" y="1142984"/>
            <a:ext cx="4051194" cy="405119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58" y="142852"/>
            <a:ext cx="7858180" cy="1500198"/>
          </a:xfrm>
        </p:spPr>
        <p:txBody>
          <a:bodyPr>
            <a:normAutofit/>
          </a:bodyPr>
          <a:lstStyle/>
          <a:p>
            <a:r>
              <a:rPr lang="ru-RU" dirty="0" smtClean="0"/>
              <a:t>Маяковский начал свою жизнь иначе, в системе других отношений – в грузинском селе </a:t>
            </a:r>
            <a:r>
              <a:rPr lang="ru-RU" dirty="0" err="1" smtClean="0"/>
              <a:t>Багдади</a:t>
            </a:r>
            <a:r>
              <a:rPr lang="ru-RU" dirty="0" smtClean="0"/>
              <a:t>, на лоне цветущей кавказской природы, в лесничестве, тропы от которого уходили в горы, к окутанному облаками </a:t>
            </a:r>
            <a:r>
              <a:rPr lang="ru-RU" dirty="0" err="1" smtClean="0"/>
              <a:t>Зекарскому</a:t>
            </a:r>
            <a:r>
              <a:rPr lang="ru-RU" dirty="0" smtClean="0"/>
              <a:t> перевалу. Он свободно общался с русскими и грузинами, сопровождал отца в объездах лесничества, ощущал могучую, стихийную силу природы.</a:t>
            </a:r>
          </a:p>
          <a:p>
            <a:endParaRPr lang="ru-RU" dirty="0"/>
          </a:p>
        </p:txBody>
      </p:sp>
      <p:pic>
        <p:nvPicPr>
          <p:cNvPr id="2050" name="Picture 2" descr="http://ecoportal.su/images/news/580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7500990" cy="5350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до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501122" cy="6375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отец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08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m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42852"/>
            <a:ext cx="5024467" cy="648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829576" cy="1394448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В августе 1911 года делает шаг, который во многом определяет его дальнейшую жизнь: поступает в Училище живописи, ваяния и зодчества. Там он знакомится с Давидом </a:t>
            </a:r>
            <a:r>
              <a:rPr lang="ru-RU" sz="1800" dirty="0" err="1" smtClean="0"/>
              <a:t>Бурлюком</a:t>
            </a:r>
            <a:r>
              <a:rPr lang="ru-RU" sz="1800" dirty="0" smtClean="0"/>
              <a:t>, организатором футуристической группы «</a:t>
            </a:r>
            <a:r>
              <a:rPr lang="ru-RU" sz="1800" dirty="0" err="1" smtClean="0"/>
              <a:t>Гилея</a:t>
            </a:r>
            <a:r>
              <a:rPr lang="ru-RU" sz="1800" dirty="0" smtClean="0"/>
              <a:t>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13" descr="foto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9388" y="1449034"/>
            <a:ext cx="3678232" cy="5121630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357298"/>
            <a:ext cx="3786214" cy="525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242048" cy="5857916"/>
          </a:xfrm>
        </p:spPr>
        <p:txBody>
          <a:bodyPr>
            <a:normAutofit fontScale="90000"/>
          </a:bodyPr>
          <a:lstStyle/>
          <a:p>
            <a:r>
              <a:rPr lang="ru-RU" sz="2000" i="1" dirty="0" smtClean="0"/>
              <a:t>Футуризм </a:t>
            </a:r>
            <a:r>
              <a:rPr lang="ru-RU" sz="2000" dirty="0" smtClean="0"/>
              <a:t>(от лат. </a:t>
            </a:r>
            <a:r>
              <a:rPr lang="en-US" sz="2000" dirty="0" smtClean="0"/>
              <a:t>f</a:t>
            </a:r>
            <a:r>
              <a:rPr lang="ru-RU" sz="2000" dirty="0" err="1" smtClean="0"/>
              <a:t>uturum</a:t>
            </a:r>
            <a:r>
              <a:rPr lang="ru-RU" sz="2000" dirty="0" smtClean="0"/>
              <a:t> -  будущее) – это авангардистское  направление в европейском искусстве начала XX века, его основные центры – Италия и Россия. Футуризм декларировал отрицание традиционной культуры – наследия «прошлого», культивировал эстетику урбанизма и машинной индустрии (в основном в Италии) – ради «искусства будущего». В России футуризм был во многом протестом против ухода литературы от подлинных проблем жизни общества, протестом против колоссального разрыва между дворянской интеллигенцией и народом и обрел множество звучаний – от </a:t>
            </a:r>
            <a:r>
              <a:rPr lang="ru-RU" sz="2000" dirty="0" err="1" smtClean="0"/>
              <a:t>кубофутуризма</a:t>
            </a:r>
            <a:r>
              <a:rPr lang="ru-RU" sz="2000" dirty="0" smtClean="0"/>
              <a:t> (Д. </a:t>
            </a:r>
            <a:r>
              <a:rPr lang="ru-RU" sz="2000" dirty="0" err="1" smtClean="0"/>
              <a:t>Бурлюк</a:t>
            </a:r>
            <a:r>
              <a:rPr lang="ru-RU" sz="2000" dirty="0" smtClean="0"/>
              <a:t>, В. Маяковский) и эгофутуризма (И Северянин) до свободных поисков свободных от всяких условностей художников (В. Хлебников с теорией «слов на свободе», или «зауми»).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14942" y="1428736"/>
            <a:ext cx="3327400" cy="4176712"/>
          </a:xfrm>
          <a:prstGeom prst="rect">
            <a:avLst/>
          </a:prstGeom>
          <a:noFill/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895850" y="5643578"/>
            <a:ext cx="4248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FF9953"/>
                </a:solidFill>
                <a:latin typeface="Times New Roman" pitchFamily="18" charset="0"/>
              </a:rPr>
              <a:t>В. Маяковский читает поэму «Хорошо!» в Политехническом музее. 1927 г.</a:t>
            </a:r>
          </a:p>
        </p:txBody>
      </p:sp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250825" y="333375"/>
            <a:ext cx="8569325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chemeClr val="folHlink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Произведения В.  Маяковского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250825" y="1600200"/>
            <a:ext cx="4495800" cy="5257800"/>
          </a:xfrm>
          <a:prstGeom prst="rect">
            <a:avLst/>
          </a:prstGeom>
        </p:spPr>
        <p:txBody>
          <a:bodyPr/>
          <a:lstStyle/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«А вы могли бы?»</a:t>
            </a:r>
          </a:p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«Послушайте!»</a:t>
            </a:r>
          </a:p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«Нате!»</a:t>
            </a:r>
          </a:p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«Скрипка  и немножко нервно»</a:t>
            </a:r>
          </a:p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«Приказ по Армии искусств»</a:t>
            </a:r>
          </a:p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«Прозаседавшиеся» </a:t>
            </a:r>
          </a:p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«А все-таки»</a:t>
            </a:r>
          </a:p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«Лиличка!» и др. </a:t>
            </a:r>
          </a:p>
          <a:p>
            <a:pPr marL="74613" marR="0" lvl="0" indent="190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Blip>
                <a:blip r:embed="rId3"/>
              </a:buBlip>
              <a:tabLst/>
              <a:defRPr/>
            </a:pPr>
            <a:endParaRPr kumimoji="0" lang="ru-RU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23604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особенности лирики Маяковского</a:t>
            </a:r>
            <a:r>
              <a:rPr lang="ru-RU" sz="2700" dirty="0" smtClean="0"/>
              <a:t>: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 -  необычные </a:t>
            </a:r>
            <a:r>
              <a:rPr lang="ru-RU" sz="2700" dirty="0" smtClean="0"/>
              <a:t>образы, форма, графика стиха, ошеломляющая поэтическая новизна;</a:t>
            </a:r>
            <a:br>
              <a:rPr lang="ru-RU" sz="2700" dirty="0" smtClean="0"/>
            </a:br>
            <a:r>
              <a:rPr lang="ru-RU" sz="2700" dirty="0" smtClean="0"/>
              <a:t>- </a:t>
            </a:r>
            <a:r>
              <a:rPr lang="ru-RU" sz="2700" dirty="0" smtClean="0"/>
              <a:t>   видит </a:t>
            </a:r>
            <a:r>
              <a:rPr lang="ru-RU" sz="2700" dirty="0" smtClean="0"/>
              <a:t>мир в красках, в веществе, в плоти, соединяет несоединимое;</a:t>
            </a:r>
            <a:br>
              <a:rPr lang="ru-RU" sz="2700" dirty="0" smtClean="0"/>
            </a:br>
            <a:r>
              <a:rPr lang="ru-RU" sz="2700" dirty="0" smtClean="0"/>
              <a:t>- </a:t>
            </a:r>
            <a:r>
              <a:rPr lang="ru-RU" sz="2700" dirty="0" smtClean="0"/>
              <a:t>   видит </a:t>
            </a:r>
            <a:r>
              <a:rPr lang="ru-RU" sz="2700" dirty="0" smtClean="0"/>
              <a:t>больше, чем окружающие, его мир ярок, резок, экзотичен;</a:t>
            </a:r>
            <a:br>
              <a:rPr lang="ru-RU" sz="2700" dirty="0" smtClean="0"/>
            </a:br>
            <a:r>
              <a:rPr lang="ru-RU" sz="2700" dirty="0" smtClean="0"/>
              <a:t>- </a:t>
            </a:r>
            <a:r>
              <a:rPr lang="ru-RU" sz="2700" dirty="0" smtClean="0"/>
              <a:t>   за </a:t>
            </a:r>
            <a:r>
              <a:rPr lang="ru-RU" sz="2700" dirty="0" smtClean="0"/>
              <a:t>резкостью  скрывается глубокая лирика;</a:t>
            </a:r>
            <a:br>
              <a:rPr lang="ru-RU" sz="2700" dirty="0" smtClean="0"/>
            </a:br>
            <a:r>
              <a:rPr lang="ru-RU" sz="2700" dirty="0" smtClean="0"/>
              <a:t>- </a:t>
            </a:r>
            <a:r>
              <a:rPr lang="ru-RU" sz="2700" dirty="0" smtClean="0"/>
              <a:t>   в </a:t>
            </a:r>
            <a:r>
              <a:rPr lang="ru-RU" sz="2700" dirty="0" smtClean="0"/>
              <a:t>стихах звучит идея жертвенности, служения людям, искусству.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6075382" cy="647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</TotalTime>
  <Words>327</Words>
  <PresentationFormat>Экран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Владимир маяковский</vt:lpstr>
      <vt:lpstr>Слайд 2</vt:lpstr>
      <vt:lpstr>Слайд 3</vt:lpstr>
      <vt:lpstr>Слайд 4</vt:lpstr>
      <vt:lpstr>Слайд 5</vt:lpstr>
      <vt:lpstr>В августе 1911 года делает шаг, который во многом определяет его дальнейшую жизнь: поступает в Училище живописи, ваяния и зодчества. Там он знакомится с Давидом Бурлюком, организатором футуристической группы «Гилея». </vt:lpstr>
      <vt:lpstr>Футуризм (от лат. futurum -  будущее) – это авангардистское  направление в европейском искусстве начала XX века, его основные центры – Италия и Россия. Футуризм декларировал отрицание традиционной культуры – наследия «прошлого», культивировал эстетику урбанизма и машинной индустрии (в основном в Италии) – ради «искусства будущего». В России футуризм был во многом протестом против ухода литературы от подлинных проблем жизни общества, протестом против колоссального разрыва между дворянской интеллигенцией и народом и обрел множество звучаний – от кубофутуризма (Д. Бурлюк, В. Маяковский) и эгофутуризма (И Северянин) до свободных поисков свободных от всяких условностей художников (В. Хлебников с теорией «слов на свободе», или «зауми»). </vt:lpstr>
      <vt:lpstr>Слайд 8</vt:lpstr>
      <vt:lpstr>особенности лирики Маяковского:   -  необычные образы, форма, графика стиха, ошеломляющая поэтическая новизна; -    видит мир в красках, в веществе, в плоти, соединяет несоединимое; -    видит больше, чем окружающие, его мир ярок, резок, экзотичен; -    за резкостью  скрывается глубокая лирика; -    в стихах звучит идея жертвенности, служения людям, искусству.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Владимир маяковский</dc:title>
  <dc:creator>школа</dc:creator>
  <cp:lastModifiedBy>школа</cp:lastModifiedBy>
  <cp:revision>3</cp:revision>
  <dcterms:created xsi:type="dcterms:W3CDTF">2017-02-06T04:38:08Z</dcterms:created>
  <dcterms:modified xsi:type="dcterms:W3CDTF">2017-02-06T05:00:30Z</dcterms:modified>
</cp:coreProperties>
</file>